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1" r:id="rId4"/>
    <p:sldId id="260" r:id="rId5"/>
    <p:sldId id="257" r:id="rId6"/>
    <p:sldId id="262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AAD50-EDCD-4695-B3D6-59F3353DA2B6}" type="datetimeFigureOut">
              <a:rPr lang="en-US" smtClean="0"/>
              <a:t>2/25/2011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D838A-53AA-48B4-A169-5504F1CCEE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D838A-53AA-48B4-A169-5504F1CCEEB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D838A-53AA-48B4-A169-5504F1CCEEB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D838A-53AA-48B4-A169-5504F1CCEEB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D838A-53AA-48B4-A169-5504F1CCEEB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D838A-53AA-48B4-A169-5504F1CCEEB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D838A-53AA-48B4-A169-5504F1CCEEB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D838A-53AA-48B4-A169-5504F1CCEEB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E3F46-2ACD-49EB-B718-8CCF1FEA8D5A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D7FF-569A-402D-BDFF-1DB28A639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752599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Autonomous Helicopter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>
            <a:normAutofit fontScale="62500" lnSpcReduction="20000"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</a:p>
          <a:p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Mason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Adam Gould</a:t>
            </a:r>
          </a:p>
          <a:p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Shaquana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Peterson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Edward 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Budimier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Jens Johnson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8000">
              <a:srgbClr val="8488C4">
                <a:alpha val="69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Description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create a helicopter which is capable of autonomous: lift-off, point A to B navigation, obstacle avoidance and landing. All within a given environment without crashing.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Accomplishments since last status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Prototype </a:t>
            </a:r>
            <a:r>
              <a:rPr lang="en-US" dirty="0" smtClean="0"/>
              <a:t>built using IR Range Finder</a:t>
            </a:r>
          </a:p>
          <a:p>
            <a:endParaRPr lang="en-US" dirty="0" smtClean="0"/>
          </a:p>
          <a:p>
            <a:r>
              <a:rPr lang="en-US" dirty="0" smtClean="0"/>
              <a:t>Programmed </a:t>
            </a:r>
            <a:r>
              <a:rPr lang="en-US" dirty="0" smtClean="0"/>
              <a:t>ultrasonic range finder to be implemented on the helicopter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>
                <a:alpha val="94000"/>
              </a:srgb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Obstacles encountered since last status report and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Damaged </a:t>
            </a:r>
            <a:r>
              <a:rPr lang="en-US" dirty="0" smtClean="0"/>
              <a:t>Helicopters control board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Purchased and ordered a new one to be installed.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Risks facing the project and actions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Will </a:t>
            </a:r>
            <a:r>
              <a:rPr lang="en-US" dirty="0" smtClean="0"/>
              <a:t>we be able to use wireless communications? </a:t>
            </a:r>
            <a:endParaRPr lang="en-US" dirty="0" smtClean="0"/>
          </a:p>
          <a:p>
            <a:pPr lvl="1"/>
            <a:r>
              <a:rPr lang="en-US" dirty="0" smtClean="0"/>
              <a:t>Program </a:t>
            </a:r>
            <a:r>
              <a:rPr lang="en-US" dirty="0" err="1" smtClean="0"/>
              <a:t>Xbee</a:t>
            </a:r>
            <a:r>
              <a:rPr lang="en-US" dirty="0" smtClean="0"/>
              <a:t> wireless communication system</a:t>
            </a:r>
          </a:p>
          <a:p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 smtClean="0"/>
              <a:t>will we interface a secondary power supply? </a:t>
            </a:r>
            <a:endParaRPr lang="en-US" dirty="0" smtClean="0"/>
          </a:p>
          <a:p>
            <a:pPr lvl="1"/>
            <a:r>
              <a:rPr lang="en-US" dirty="0" smtClean="0"/>
              <a:t>Two </a:t>
            </a:r>
            <a:r>
              <a:rPr lang="en-US" dirty="0" smtClean="0"/>
              <a:t>batteries have been purchased.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Objectives for the next week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Send a wireless sensor reading to another microcontroller</a:t>
            </a:r>
          </a:p>
          <a:p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debug logical program flow. </a:t>
            </a:r>
          </a:p>
          <a:p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Finish 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Cycle 1 Report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7780</TotalTime>
  <Words>159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Autonomous Helicopter</vt:lpstr>
      <vt:lpstr>Project Description</vt:lpstr>
      <vt:lpstr>Accomplishments since last status report</vt:lpstr>
      <vt:lpstr>Obstacles encountered since last status report and actions</vt:lpstr>
      <vt:lpstr>Risks facing the project and actions</vt:lpstr>
      <vt:lpstr>Objectives for the next week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gouldad</dc:creator>
  <cp:lastModifiedBy>jaj0010</cp:lastModifiedBy>
  <cp:revision>804</cp:revision>
  <dcterms:created xsi:type="dcterms:W3CDTF">2011-02-07T19:11:59Z</dcterms:created>
  <dcterms:modified xsi:type="dcterms:W3CDTF">2011-03-02T19:34:15Z</dcterms:modified>
</cp:coreProperties>
</file>